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90" r:id="rId4"/>
    <p:sldId id="281" r:id="rId5"/>
    <p:sldId id="276" r:id="rId6"/>
    <p:sldId id="282" r:id="rId7"/>
    <p:sldId id="283" r:id="rId8"/>
    <p:sldId id="285" r:id="rId9"/>
    <p:sldId id="286" r:id="rId10"/>
    <p:sldId id="287" r:id="rId11"/>
    <p:sldId id="288" r:id="rId12"/>
    <p:sldId id="291" r:id="rId13"/>
    <p:sldId id="268" r:id="rId14"/>
    <p:sldId id="269" r:id="rId15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1" d="100"/>
          <a:sy n="81" d="100"/>
        </p:scale>
        <p:origin x="1498" y="53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E4F9F-8586-4218-AA3D-257FFD7C9F5E}" type="datetimeFigureOut">
              <a:rPr lang="en-US" smtClean="0"/>
              <a:pPr/>
              <a:t>6/7/2023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21118A-01F2-4D27-9C21-E552BAAE1047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79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21118A-01F2-4D27-9C21-E552BAAE1047}" type="slidenum">
              <a:rPr lang="en-IN" smtClean="0"/>
              <a:pPr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85422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B21118A-01F2-4D27-9C21-E552BAAE1047}" type="slidenum">
              <a:rPr lang="en-IN" smtClean="0"/>
              <a:pPr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270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5800" y="2125980"/>
            <a:ext cx="77724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3840480"/>
            <a:ext cx="64008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Department of Information Technology</a:t>
            </a: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6CB7045C-1DF3-46CD-9325-11502A15FE46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14284" y="0"/>
            <a:ext cx="969816" cy="110836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Department of Information Technology</a:t>
            </a: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5B9E9C8C-0831-42C1-9D94-A772AC6211FC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0" y="1577340"/>
            <a:ext cx="397764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Department of Information Technology</a:t>
            </a:r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21220237-85C7-49B3-B011-21DB1CC7A396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Department of Information Technology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77CE6245-0B4F-4A3F-AD9B-D8C59B4A65BC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Department of Information Technology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07915421-7071-48B3-88E2-98E8B6A67E4B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114284" y="0"/>
            <a:ext cx="969816" cy="110836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585660" y="264933"/>
            <a:ext cx="3972679" cy="635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00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86852" y="2118233"/>
            <a:ext cx="8170294" cy="331724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 b="0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292608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IN"/>
              <a:t>Department of Information Technology</a:t>
            </a:r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30225" y="6466776"/>
            <a:ext cx="760094" cy="1778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12700">
              <a:lnSpc>
                <a:spcPts val="1240"/>
              </a:lnSpc>
            </a:pPr>
            <a:fld id="{CCEB0378-8E53-4906-B1AD-A6943308C420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408491" y="6466763"/>
            <a:ext cx="231140" cy="1784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0" i="0">
                <a:solidFill>
                  <a:srgbClr val="888888"/>
                </a:solidFill>
                <a:latin typeface="Calibri"/>
                <a:cs typeface="Calibri"/>
              </a:defRPr>
            </a:lvl1pPr>
          </a:lstStyle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hd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5027" y="0"/>
            <a:ext cx="1050388" cy="1200443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304800" y="2590800"/>
            <a:ext cx="8534400" cy="11208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100000"/>
              </a:lnSpc>
              <a:spcBef>
                <a:spcPts val="100"/>
              </a:spcBef>
            </a:pP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VIDEO STREAMING CAPTION GENERATOR USING DEEP LEARNING </a:t>
            </a:r>
          </a:p>
        </p:txBody>
      </p:sp>
      <p:sp>
        <p:nvSpPr>
          <p:cNvPr id="5" name="object 5"/>
          <p:cNvSpPr txBox="1"/>
          <p:nvPr/>
        </p:nvSpPr>
        <p:spPr>
          <a:xfrm>
            <a:off x="600221" y="4572000"/>
            <a:ext cx="3546476" cy="1574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50000"/>
              </a:lnSpc>
              <a:spcBef>
                <a:spcPts val="100"/>
              </a:spcBef>
            </a:pPr>
            <a:r>
              <a:rPr sz="18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 the </a:t>
            </a:r>
            <a:r>
              <a:rPr lang="en-IN" sz="18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sz="1800" b="1" spc="-5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uidance</a:t>
            </a:r>
            <a:r>
              <a:rPr sz="1800" b="1"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of: </a:t>
            </a:r>
            <a:r>
              <a:rPr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lvl="0">
              <a:lnSpc>
                <a:spcPct val="150000"/>
              </a:lnSpc>
              <a:spcBef>
                <a:spcPts val="100"/>
              </a:spcBef>
            </a:pPr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Mr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Rajashekar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Reddy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2700" marR="5080" lvl="0">
              <a:lnSpc>
                <a:spcPct val="150000"/>
              </a:lnSpc>
              <a:spcBef>
                <a:spcPts val="100"/>
              </a:spcBef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Designation: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Assistant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sym typeface="Arial"/>
              </a:rPr>
              <a:t>rofessor</a:t>
            </a:r>
          </a:p>
          <a:p>
            <a:pPr marL="12700" marR="5080">
              <a:lnSpc>
                <a:spcPct val="100000"/>
              </a:lnSpc>
              <a:spcBef>
                <a:spcPts val="100"/>
              </a:spcBef>
            </a:pPr>
            <a:endParaRPr sz="1800" dirty="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648200" y="4572000"/>
            <a:ext cx="4114800" cy="238013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50000"/>
              </a:lnSpc>
              <a:spcBef>
                <a:spcPts val="100"/>
              </a:spcBef>
            </a:pPr>
            <a:r>
              <a:rPr sz="1800" b="1" spc="-45" dirty="0">
                <a:latin typeface="Calibri"/>
                <a:cs typeface="Calibri"/>
              </a:rPr>
              <a:t>Team</a:t>
            </a:r>
            <a:r>
              <a:rPr sz="1800" b="1" spc="-30" dirty="0">
                <a:latin typeface="Calibri"/>
                <a:cs typeface="Calibri"/>
              </a:rPr>
              <a:t> </a:t>
            </a:r>
            <a:r>
              <a:rPr lang="en-IN" b="1" spc="-30" dirty="0">
                <a:latin typeface="Calibri"/>
                <a:cs typeface="Calibri"/>
              </a:rPr>
              <a:t>No </a:t>
            </a:r>
            <a:r>
              <a:rPr sz="1800" b="1" spc="-5" dirty="0">
                <a:latin typeface="Calibri"/>
                <a:cs typeface="Calibri"/>
              </a:rPr>
              <a:t>:</a:t>
            </a:r>
            <a:r>
              <a:rPr lang="en-IN" sz="1800" b="1" spc="-5" dirty="0">
                <a:latin typeface="Calibri"/>
                <a:cs typeface="Calibri"/>
              </a:rPr>
              <a:t> 12</a:t>
            </a:r>
          </a:p>
          <a:p>
            <a:pPr>
              <a:lnSpc>
                <a:spcPct val="150000"/>
              </a:lnSpc>
            </a:pP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N. Prasanna Laxmi    - 19WH1A1283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B.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Navya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- 19WH1A12A2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T. Srilatha                   - 20WH5A1207  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CH. Madhuri               - 20WH5A1208</a:t>
            </a:r>
            <a:endParaRPr lang="en-US" dirty="0"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1800" dirty="0">
              <a:latin typeface="Calibri"/>
              <a:cs typeface="Calibri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077200" y="0"/>
            <a:ext cx="1066799" cy="132215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400906" y="386507"/>
            <a:ext cx="660009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BVRIT HYDERABAD College of Engineering for Women </a:t>
            </a:r>
          </a:p>
          <a:p>
            <a:pPr algn="ctr"/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Information Technology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101261" y="533400"/>
            <a:ext cx="5261518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spc="-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A93C5DB4-BAED-4C4F-BCDE-EEFD491A7A6C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10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2819400" y="6324600"/>
            <a:ext cx="38252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353262-8C83-01F4-4637-404945C5A6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258" y="1485629"/>
            <a:ext cx="7411484" cy="38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005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101261" y="533400"/>
            <a:ext cx="5261518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  <a:endParaRPr spc="-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A93C5DB4-BAED-4C4F-BCDE-EEFD491A7A6C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11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2819400" y="6324600"/>
            <a:ext cx="38252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F1CB38-8218-252F-F719-A6FFAB451E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811" y="1466576"/>
            <a:ext cx="6468378" cy="392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7666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744050" y="381000"/>
            <a:ext cx="5975939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spc="-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A93C5DB4-BAED-4C4F-BCDE-EEFD491A7A6C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12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2819400" y="6324600"/>
            <a:ext cx="38252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90319" y="1905000"/>
            <a:ext cx="686308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devise a effective video stream caption generator,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a video is provided as input, a caption will be produced for the given output using the convolutional neural network algorithm.</a:t>
            </a:r>
            <a:endParaRPr lang="en-IN" dirty="0"/>
          </a:p>
          <a:p>
            <a:pPr algn="just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are working on improving the accuracy and integrating all modules and publish the IEEE journal within a period of one month. 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116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20221" y="537520"/>
            <a:ext cx="4053019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</a:t>
            </a:r>
            <a:r>
              <a:rPr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C1591411-BFBC-4511-8867-353EEB32D1A2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13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048000" y="6324600"/>
            <a:ext cx="38252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sp>
        <p:nvSpPr>
          <p:cNvPr id="4" name="Rectangle 3"/>
          <p:cNvSpPr/>
          <p:nvPr/>
        </p:nvSpPr>
        <p:spPr>
          <a:xfrm>
            <a:off x="304800" y="1679151"/>
            <a:ext cx="8534400" cy="40857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95275" marR="116839" indent="-283210" algn="just">
              <a:spcBef>
                <a:spcPts val="90"/>
              </a:spcBef>
              <a:buSzPct val="111111"/>
              <a:buFont typeface="Arial"/>
              <a:buChar char="•"/>
              <a:tabLst>
                <a:tab pos="295910" algn="l"/>
                <a:tab pos="296545" algn="l"/>
              </a:tabLst>
            </a:pPr>
            <a:r>
              <a:rPr lang="en-IN" sz="1800" spc="-5" dirty="0">
                <a:solidFill>
                  <a:srgbClr val="333333"/>
                </a:solidFill>
                <a:latin typeface="Times New Roman"/>
                <a:cs typeface="Times New Roman"/>
              </a:rPr>
              <a:t>Muhammad Rafiq, Ghazala Rafiq, </a:t>
            </a:r>
            <a:r>
              <a:rPr lang="en-IN" sz="1800" spc="-5" dirty="0" err="1">
                <a:solidFill>
                  <a:srgbClr val="333333"/>
                </a:solidFill>
                <a:latin typeface="Times New Roman"/>
                <a:cs typeface="Times New Roman"/>
              </a:rPr>
              <a:t>Gyu</a:t>
            </a:r>
            <a:r>
              <a:rPr lang="en-IN" sz="1800" spc="-5" dirty="0">
                <a:solidFill>
                  <a:srgbClr val="333333"/>
                </a:solidFill>
                <a:latin typeface="Times New Roman"/>
                <a:cs typeface="Times New Roman"/>
              </a:rPr>
              <a:t> Sang Choi, "Video Description: Datasets &amp; Evaluation Metrics", IEEE Access, vol.9, pp.121665-121685, 2021.</a:t>
            </a:r>
          </a:p>
          <a:p>
            <a:pPr marL="295275" marR="116839" indent="-283210" algn="just">
              <a:spcBef>
                <a:spcPts val="90"/>
              </a:spcBef>
              <a:buSzPct val="111111"/>
              <a:buFont typeface="Arial"/>
              <a:buChar char="•"/>
              <a:tabLst>
                <a:tab pos="295910" algn="l"/>
                <a:tab pos="296545" algn="l"/>
              </a:tabLst>
            </a:pPr>
            <a:endParaRPr lang="en-IN" sz="1800" dirty="0">
              <a:latin typeface="Times New Roman"/>
              <a:cs typeface="Times New Roman"/>
            </a:endParaRPr>
          </a:p>
          <a:p>
            <a:pPr marL="295275" marR="288290" indent="-283210" algn="just">
              <a:spcBef>
                <a:spcPts val="355"/>
              </a:spcBef>
              <a:buSzPct val="111111"/>
              <a:buFont typeface="Arial"/>
              <a:buChar char="•"/>
              <a:tabLst>
                <a:tab pos="295910" algn="l"/>
                <a:tab pos="296545" algn="l"/>
              </a:tabLst>
            </a:pPr>
            <a:r>
              <a:rPr lang="en-IN" dirty="0">
                <a:latin typeface="Times New Roman"/>
                <a:cs typeface="Times New Roman"/>
              </a:rPr>
              <a:t>J</a:t>
            </a:r>
            <a:r>
              <a:rPr lang="en-IN" sz="1800" dirty="0">
                <a:latin typeface="Times New Roman"/>
                <a:cs typeface="Times New Roman"/>
              </a:rPr>
              <a:t>yoti </a:t>
            </a:r>
            <a:r>
              <a:rPr lang="en-IN" sz="1800" dirty="0" err="1">
                <a:latin typeface="Times New Roman"/>
                <a:cs typeface="Times New Roman"/>
              </a:rPr>
              <a:t>Madake</a:t>
            </a:r>
            <a:r>
              <a:rPr lang="en-IN" sz="1800" dirty="0">
                <a:latin typeface="Times New Roman"/>
                <a:cs typeface="Times New Roman"/>
              </a:rPr>
              <a:t>, Shripad </a:t>
            </a:r>
            <a:r>
              <a:rPr lang="en-IN" sz="1800" dirty="0" err="1">
                <a:latin typeface="Times New Roman"/>
                <a:cs typeface="Times New Roman"/>
              </a:rPr>
              <a:t>Bhatlawande</a:t>
            </a:r>
            <a:r>
              <a:rPr lang="en-IN" sz="1800" dirty="0">
                <a:latin typeface="Times New Roman"/>
                <a:cs typeface="Times New Roman"/>
              </a:rPr>
              <a:t>, </a:t>
            </a:r>
            <a:r>
              <a:rPr lang="en-IN" sz="1800" dirty="0" err="1">
                <a:latin typeface="Times New Roman"/>
                <a:cs typeface="Times New Roman"/>
              </a:rPr>
              <a:t>Swarali</a:t>
            </a:r>
            <a:r>
              <a:rPr lang="en-IN" sz="1800" dirty="0">
                <a:latin typeface="Times New Roman"/>
                <a:cs typeface="Times New Roman"/>
              </a:rPr>
              <a:t> </a:t>
            </a:r>
            <a:r>
              <a:rPr lang="en-IN" sz="1800" dirty="0" err="1">
                <a:latin typeface="Times New Roman"/>
                <a:cs typeface="Times New Roman"/>
              </a:rPr>
              <a:t>Purandare</a:t>
            </a:r>
            <a:r>
              <a:rPr lang="en-IN" sz="1800" dirty="0">
                <a:latin typeface="Times New Roman"/>
                <a:cs typeface="Times New Roman"/>
              </a:rPr>
              <a:t>, Swati </a:t>
            </a:r>
            <a:r>
              <a:rPr lang="en-IN" sz="1800" dirty="0" err="1">
                <a:latin typeface="Times New Roman"/>
                <a:cs typeface="Times New Roman"/>
              </a:rPr>
              <a:t>Shilaskar</a:t>
            </a:r>
            <a:r>
              <a:rPr lang="en-IN" sz="1800" dirty="0">
                <a:latin typeface="Times New Roman"/>
                <a:cs typeface="Times New Roman"/>
              </a:rPr>
              <a:t>, Yash </a:t>
            </a:r>
            <a:r>
              <a:rPr lang="en-IN" sz="1800" dirty="0" err="1">
                <a:latin typeface="Times New Roman"/>
                <a:cs typeface="Times New Roman"/>
              </a:rPr>
              <a:t>Nikhare</a:t>
            </a:r>
            <a:r>
              <a:rPr lang="en-IN" sz="1800" dirty="0">
                <a:latin typeface="Times New Roman"/>
                <a:cs typeface="Times New Roman"/>
              </a:rPr>
              <a:t>, "Dense Video Captioning using </a:t>
            </a:r>
            <a:r>
              <a:rPr lang="en-IN" sz="1800" dirty="0" err="1">
                <a:latin typeface="Times New Roman"/>
                <a:cs typeface="Times New Roman"/>
              </a:rPr>
              <a:t>BiLSTM</a:t>
            </a:r>
            <a:r>
              <a:rPr lang="en-IN" sz="1800" dirty="0">
                <a:latin typeface="Times New Roman"/>
                <a:cs typeface="Times New Roman"/>
              </a:rPr>
              <a:t> Encoder", 2022 3rd International Conference for Emerging Technology (INCET), pp.1-6, 2022.</a:t>
            </a:r>
          </a:p>
          <a:p>
            <a:pPr marL="295275" marR="288290" indent="-283210" algn="just">
              <a:spcBef>
                <a:spcPts val="355"/>
              </a:spcBef>
              <a:buSzPct val="111111"/>
              <a:buFont typeface="Arial"/>
              <a:buChar char="•"/>
              <a:tabLst>
                <a:tab pos="295910" algn="l"/>
                <a:tab pos="296545" algn="l"/>
              </a:tabLst>
            </a:pPr>
            <a:endParaRPr lang="en-IN" sz="1800" dirty="0">
              <a:latin typeface="Times New Roman"/>
              <a:cs typeface="Times New Roman"/>
            </a:endParaRPr>
          </a:p>
          <a:p>
            <a:pPr marL="297180" indent="-285115" algn="just">
              <a:buSzPct val="111111"/>
              <a:buFont typeface="Arial"/>
              <a:buChar char="•"/>
              <a:tabLst>
                <a:tab pos="297180" algn="l"/>
                <a:tab pos="297815" algn="l"/>
              </a:tabLst>
            </a:pPr>
            <a:r>
              <a:rPr lang="en-IN" sz="1800" spc="-5" dirty="0">
                <a:latin typeface="Times New Roman"/>
                <a:cs typeface="Times New Roman"/>
              </a:rPr>
              <a:t>Vikash Raja Mallick, Dinesh Naik, "Attention based Image Captioning using Depth-wise Separable Convolution", 2021 12th International Conference on Computing Communication and Networking Technologies (ICCCNT), pp.1-6, 2021.</a:t>
            </a:r>
          </a:p>
          <a:p>
            <a:pPr marL="297180" indent="-285115" algn="just">
              <a:buSzPct val="111111"/>
              <a:buFont typeface="Arial"/>
              <a:buChar char="•"/>
              <a:tabLst>
                <a:tab pos="297180" algn="l"/>
                <a:tab pos="297815" algn="l"/>
              </a:tabLst>
            </a:pPr>
            <a:endParaRPr lang="en-IN" sz="1800" spc="-5" dirty="0">
              <a:latin typeface="Times New Roman"/>
              <a:cs typeface="Times New Roman"/>
            </a:endParaRPr>
          </a:p>
          <a:p>
            <a:pPr marL="297180" indent="-285115" algn="just">
              <a:buSzPct val="111111"/>
              <a:buFont typeface="Arial"/>
              <a:buChar char="•"/>
              <a:tabLst>
                <a:tab pos="297180" algn="l"/>
                <a:tab pos="297815" algn="l"/>
              </a:tabLst>
            </a:pPr>
            <a:r>
              <a:rPr lang="en-IN" sz="1800" dirty="0">
                <a:latin typeface="Times New Roman"/>
                <a:cs typeface="Times New Roman"/>
              </a:rPr>
              <a:t>Li, T., Hua, M., Wu, X. (2020). A hybrid CNN-LSTM model for forecasting particulate matter (PM2. 5). IEEE Access, 8, 26933-26940.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56087" y="2567432"/>
            <a:ext cx="6087745" cy="1488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600" spc="-5" dirty="0"/>
              <a:t>THANK</a:t>
            </a:r>
            <a:r>
              <a:rPr sz="9600" spc="-90" dirty="0"/>
              <a:t> </a:t>
            </a:r>
            <a:r>
              <a:rPr sz="9600" spc="-130" dirty="0"/>
              <a:t>YOU</a:t>
            </a:r>
            <a:endParaRPr sz="9600" dirty="0"/>
          </a:p>
        </p:txBody>
      </p:sp>
      <p:sp>
        <p:nvSpPr>
          <p:cNvPr id="3" name="object 3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3466A45F-5857-490D-9192-DD88E638ADFB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4" name="object 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14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5"/>
          </p:nvPr>
        </p:nvSpPr>
        <p:spPr>
          <a:xfrm>
            <a:off x="3124200" y="6324600"/>
            <a:ext cx="37490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000419" y="596103"/>
            <a:ext cx="3539402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pc="-5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</a:t>
            </a:r>
            <a:r>
              <a:rPr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53401" y="0"/>
            <a:ext cx="990599" cy="122448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xfrm>
            <a:off x="530225" y="6466776"/>
            <a:ext cx="760094" cy="15606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427F03F1-AD58-463A-8942-5720C8C9DFCA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2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2514600" y="6438900"/>
            <a:ext cx="45110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645920" y="1447800"/>
            <a:ext cx="62484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21970" indent="-509270" algn="just">
              <a:lnSpc>
                <a:spcPct val="150000"/>
              </a:lnSpc>
              <a:buFont typeface="Arial MT"/>
              <a:buChar char="•"/>
              <a:tabLst>
                <a:tab pos="521334" algn="l"/>
                <a:tab pos="521970" algn="l"/>
              </a:tabLst>
            </a:pP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Title</a:t>
            </a:r>
            <a:endParaRPr lang="en-US" sz="2400" spc="-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21970" indent="-509270" algn="just">
              <a:lnSpc>
                <a:spcPct val="150000"/>
              </a:lnSpc>
              <a:buFont typeface="Arial MT"/>
              <a:buChar char="•"/>
              <a:tabLst>
                <a:tab pos="521334" algn="l"/>
                <a:tab pos="521970" algn="l"/>
              </a:tabLst>
            </a:pPr>
            <a:r>
              <a:rPr lang="en-US" sz="24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of Stage 1</a:t>
            </a:r>
            <a:endParaRPr lang="en-US" sz="2400" spc="-2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21970" indent="-509270" algn="just">
              <a:lnSpc>
                <a:spcPct val="150000"/>
              </a:lnSpc>
              <a:buFont typeface="Arial MT"/>
              <a:buChar char="•"/>
              <a:tabLst>
                <a:tab pos="521334" algn="l"/>
                <a:tab pos="521970" algn="l"/>
              </a:tabLst>
            </a:pPr>
            <a:r>
              <a:rPr lang="en-US" sz="24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Experimental Design</a:t>
            </a:r>
          </a:p>
          <a:p>
            <a:pPr marL="521970" indent="-509270" algn="just">
              <a:lnSpc>
                <a:spcPct val="150000"/>
              </a:lnSpc>
              <a:buFont typeface="Arial MT"/>
              <a:buChar char="•"/>
              <a:tabLst>
                <a:tab pos="521334" algn="l"/>
                <a:tab pos="521970" algn="l"/>
              </a:tabLst>
            </a:pPr>
            <a:r>
              <a:rPr lang="en-US" sz="24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Execution video</a:t>
            </a:r>
          </a:p>
          <a:p>
            <a:pPr marL="521970" indent="-509270" algn="just">
              <a:lnSpc>
                <a:spcPct val="150000"/>
              </a:lnSpc>
              <a:buFont typeface="Arial MT"/>
              <a:buChar char="•"/>
              <a:tabLst>
                <a:tab pos="521334" algn="l"/>
                <a:tab pos="521970" algn="l"/>
              </a:tabLst>
            </a:pPr>
            <a:r>
              <a:rPr lang="en-US" sz="24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of Results, Discussion</a:t>
            </a:r>
          </a:p>
          <a:p>
            <a:pPr marL="521970" indent="-509270" algn="just">
              <a:lnSpc>
                <a:spcPct val="150000"/>
              </a:lnSpc>
              <a:buFont typeface="Arial MT"/>
              <a:buChar char="•"/>
              <a:tabLst>
                <a:tab pos="521334" algn="l"/>
                <a:tab pos="521970" algn="l"/>
              </a:tabLst>
            </a:pPr>
            <a:r>
              <a:rPr lang="en-US" sz="24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and Future scope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IN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290320" y="595809"/>
            <a:ext cx="6863080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SUMMARY OF STAGE - 1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035C0A42-EB07-4700-BFDC-8FA4BA1F8C5F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3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2667000" y="6438900"/>
            <a:ext cx="38252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7531" y="1632545"/>
            <a:ext cx="800417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video streaming caption generator consists of  two phases- training phase and prediction phase. Caption generation is performed using the Convolutional Neural Network Algorithm.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video will be provided as input, and using the CNN algorithm features will be extracted, and the most accurate caption will be produced. </a:t>
            </a:r>
          </a:p>
          <a:p>
            <a:pPr algn="just"/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Stage – 1, The model is being trained. Video is captured and they are considered as frames simultaneously.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 modules must be integrated in order for the generation of captions for the given video stream to be effective.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3727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026920" y="400814"/>
            <a:ext cx="5261518" cy="12439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IN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mplementation</a:t>
            </a:r>
            <a:r>
              <a:rPr lang="en-I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Experimental Design</a:t>
            </a:r>
            <a:endParaRPr spc="-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A1267ECE-BDE2-4C21-9CAB-2A3D51C1FE02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4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2819400" y="6324600"/>
            <a:ext cx="38252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026920" y="5314186"/>
            <a:ext cx="5410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: implementation design of video streaming caption generator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2CB8D1-E8D4-19B6-3A33-F23BAAF45D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1180" y="1777330"/>
            <a:ext cx="2801639" cy="340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029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514600" y="513015"/>
            <a:ext cx="4388508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</a:t>
            </a:r>
            <a:r>
              <a:rPr lang="en-IN" spc="-1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xecution</a:t>
            </a:r>
            <a:r>
              <a:rPr lang="en-I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video</a:t>
            </a:r>
            <a:endParaRPr spc="-5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BEA28E39-8857-41DC-B213-384A8DF97861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5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3108960" y="6377940"/>
            <a:ext cx="37490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pic>
        <p:nvPicPr>
          <p:cNvPr id="10" name="VID20230607104715">
            <a:hlinkClick r:id="" action="ppaction://media"/>
            <a:extLst>
              <a:ext uri="{FF2B5EF4-FFF2-40B4-BE49-F238E27FC236}">
                <a16:creationId xmlns:a16="http://schemas.microsoft.com/office/drawing/2014/main" id="{2C165584-27E4-4848-BF57-D3310CCFAC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3373" y="1524000"/>
            <a:ext cx="7696200" cy="4108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698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1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-76200" y="444576"/>
            <a:ext cx="9296400" cy="4437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z="28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MODULES</a:t>
            </a:r>
            <a:endParaRPr sz="2800" spc="-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A93C5DB4-BAED-4C4F-BCDE-EEFD491A7A6C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6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2819400" y="6324600"/>
            <a:ext cx="38252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9192946-47F2-B2FF-160E-7DD239127A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447801"/>
            <a:ext cx="6553200" cy="4455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248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101261" y="533400"/>
            <a:ext cx="5261518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CAPTURE</a:t>
            </a:r>
            <a:endParaRPr spc="-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A93C5DB4-BAED-4C4F-BCDE-EEFD491A7A6C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7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2819400" y="6324600"/>
            <a:ext cx="38252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C20E470-50E8-00EC-41FD-FB0D6E42F1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752600"/>
            <a:ext cx="7086600" cy="3581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615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101261" y="412751"/>
            <a:ext cx="5261518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PREDICTION</a:t>
            </a:r>
            <a:endParaRPr spc="-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A93C5DB4-BAED-4C4F-BCDE-EEFD491A7A6C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8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2819400" y="6324600"/>
            <a:ext cx="38252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718E000-0DAA-7C46-726B-026E44E320B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674" y="1600200"/>
            <a:ext cx="8205237" cy="37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064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153400" y="0"/>
            <a:ext cx="990599" cy="122448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101261" y="533400"/>
            <a:ext cx="5261518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IN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 </a:t>
            </a:r>
            <a:endParaRPr spc="-3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dt" sz="half" idx="6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ts val="1240"/>
              </a:lnSpc>
            </a:pPr>
            <a:fld id="{A93C5DB4-BAED-4C4F-BCDE-EEFD491A7A6C}" type="datetime1">
              <a:rPr lang="en-IN" spc="-5" smtClean="0"/>
              <a:t>07-06-2023</a:t>
            </a:fld>
            <a:endParaRPr spc="-5" dirty="0"/>
          </a:p>
        </p:txBody>
      </p:sp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38100">
              <a:lnSpc>
                <a:spcPts val="1240"/>
              </a:lnSpc>
            </a:pPr>
            <a:fld id="{81D60167-4931-47E6-BA6A-407CBD079E47}" type="slidenum">
              <a:rPr dirty="0"/>
              <a:pPr marL="38100">
                <a:lnSpc>
                  <a:spcPts val="1240"/>
                </a:lnSpc>
              </a:pPr>
              <a:t>9</a:t>
            </a:fld>
            <a:endParaRPr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5"/>
          </p:nvPr>
        </p:nvSpPr>
        <p:spPr>
          <a:xfrm>
            <a:off x="2819400" y="6324600"/>
            <a:ext cx="3825240" cy="342900"/>
          </a:xfrm>
        </p:spPr>
        <p:txBody>
          <a:bodyPr/>
          <a:lstStyle/>
          <a:p>
            <a:r>
              <a:rPr lang="en-IN" dirty="0"/>
              <a:t>Department of Information Technology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4FE2B97-8185-D275-F283-F3E18B4D4C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1624724"/>
            <a:ext cx="6858000" cy="360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939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8661</TotalTime>
  <Words>493</Words>
  <Application>Microsoft Office PowerPoint</Application>
  <PresentationFormat>On-screen Show (4:3)</PresentationFormat>
  <Paragraphs>86</Paragraphs>
  <Slides>14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Arial MT</vt:lpstr>
      <vt:lpstr>Calibri</vt:lpstr>
      <vt:lpstr>Times New Roman</vt:lpstr>
      <vt:lpstr>Office Theme</vt:lpstr>
      <vt:lpstr>PowerPoint Presentation</vt:lpstr>
      <vt:lpstr>AGENDA</vt:lpstr>
      <vt:lpstr>SUMMARY OF STAGE - 1</vt:lpstr>
      <vt:lpstr>Implementation of Experimental Design</vt:lpstr>
      <vt:lpstr>Execution video</vt:lpstr>
      <vt:lpstr>IMPLEMENTATION OF MODULES</vt:lpstr>
      <vt:lpstr>CAPTURE</vt:lpstr>
      <vt:lpstr>PREDICTION</vt:lpstr>
      <vt:lpstr>OUTPUT </vt:lpstr>
      <vt:lpstr>OUTPUT</vt:lpstr>
      <vt:lpstr>OUTPUT</vt:lpstr>
      <vt:lpstr>CONCLUSION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LATEST PROJ PPT.pptx</dc:title>
  <dc:creator>Praveena</dc:creator>
  <cp:lastModifiedBy>Naveen kumar</cp:lastModifiedBy>
  <cp:revision>96</cp:revision>
  <dcterms:created xsi:type="dcterms:W3CDTF">2022-11-12T05:57:52Z</dcterms:created>
  <dcterms:modified xsi:type="dcterms:W3CDTF">2023-06-07T12:35:47Z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or">
    <vt:lpwstr>Google</vt:lpwstr>
  </property>
</Properties>
</file>